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59" r:id="rId6"/>
    <p:sldId id="258" r:id="rId7"/>
    <p:sldId id="261" r:id="rId8"/>
    <p:sldId id="262" r:id="rId9"/>
    <p:sldId id="257" r:id="rId10"/>
    <p:sldId id="260"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03B70-5C57-4A58-8170-D5616E50BC83}" v="19" dt="2021-12-02T07:27:48.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1BDC8-ACDF-42F5-93B9-6245BC30E903}" type="datetimeFigureOut">
              <a:rPr lang="nb-NO" smtClean="0"/>
              <a:t>02.12.2021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B1C3C-DF50-413C-813D-CDE100B092C4}" type="slidenum">
              <a:rPr lang="nb-NO" smtClean="0"/>
              <a:t>‹#›</a:t>
            </a:fld>
            <a:endParaRPr lang="nb-NO"/>
          </a:p>
        </p:txBody>
      </p:sp>
    </p:spTree>
    <p:extLst>
      <p:ext uri="{BB962C8B-B14F-4D97-AF65-F5344CB8AC3E}">
        <p14:creationId xmlns:p14="http://schemas.microsoft.com/office/powerpoint/2010/main" val="404999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Sansport – masteroppgave Line Benjaminsen</a:t>
            </a:r>
          </a:p>
        </p:txBody>
      </p:sp>
      <p:sp>
        <p:nvSpPr>
          <p:cNvPr id="4" name="Plassholder for lysbildenummer 3"/>
          <p:cNvSpPr>
            <a:spLocks noGrp="1"/>
          </p:cNvSpPr>
          <p:nvPr>
            <p:ph type="sldNum" sz="quarter" idx="5"/>
          </p:nvPr>
        </p:nvSpPr>
        <p:spPr/>
        <p:txBody>
          <a:bodyPr/>
          <a:lstStyle/>
          <a:p>
            <a:fld id="{6F3B1C3C-DF50-413C-813D-CDE100B092C4}" type="slidenum">
              <a:rPr lang="nb-NO" smtClean="0"/>
              <a:t>3</a:t>
            </a:fld>
            <a:endParaRPr lang="nb-NO"/>
          </a:p>
        </p:txBody>
      </p:sp>
    </p:spTree>
    <p:extLst>
      <p:ext uri="{BB962C8B-B14F-4D97-AF65-F5344CB8AC3E}">
        <p14:creationId xmlns:p14="http://schemas.microsoft.com/office/powerpoint/2010/main" val="241124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F3B1C3C-DF50-413C-813D-CDE100B092C4}" type="slidenum">
              <a:rPr lang="nb-NO" smtClean="0"/>
              <a:t>6</a:t>
            </a:fld>
            <a:endParaRPr lang="nb-NO"/>
          </a:p>
        </p:txBody>
      </p:sp>
    </p:spTree>
    <p:extLst>
      <p:ext uri="{BB962C8B-B14F-4D97-AF65-F5344CB8AC3E}">
        <p14:creationId xmlns:p14="http://schemas.microsoft.com/office/powerpoint/2010/main" val="180169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Illustrasjon</a:t>
            </a:r>
          </a:p>
        </p:txBody>
      </p:sp>
      <p:sp>
        <p:nvSpPr>
          <p:cNvPr id="4" name="Plassholder for lysbildenummer 3"/>
          <p:cNvSpPr>
            <a:spLocks noGrp="1"/>
          </p:cNvSpPr>
          <p:nvPr>
            <p:ph type="sldNum" sz="quarter" idx="5"/>
          </p:nvPr>
        </p:nvSpPr>
        <p:spPr/>
        <p:txBody>
          <a:bodyPr/>
          <a:lstStyle/>
          <a:p>
            <a:fld id="{6F3B1C3C-DF50-413C-813D-CDE100B092C4}" type="slidenum">
              <a:rPr lang="nb-NO" smtClean="0"/>
              <a:t>7</a:t>
            </a:fld>
            <a:endParaRPr lang="nb-NO"/>
          </a:p>
        </p:txBody>
      </p:sp>
    </p:spTree>
    <p:extLst>
      <p:ext uri="{BB962C8B-B14F-4D97-AF65-F5344CB8AC3E}">
        <p14:creationId xmlns:p14="http://schemas.microsoft.com/office/powerpoint/2010/main" val="158904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8248B3-2930-42C7-B7C8-239F19310B10}"/>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34E2D61-9536-4652-B8EE-CD9D3AE743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9E838AD-2E70-4E14-829A-BD06FB1BF76D}"/>
              </a:ext>
            </a:extLst>
          </p:cNvPr>
          <p:cNvSpPr>
            <a:spLocks noGrp="1"/>
          </p:cNvSpPr>
          <p:nvPr>
            <p:ph type="dt" sz="half" idx="10"/>
          </p:nvPr>
        </p:nvSpPr>
        <p:spPr/>
        <p:txBody>
          <a:bodyPr/>
          <a:lstStyle/>
          <a:p>
            <a:fld id="{DF645EE0-C130-436A-9C1E-727F9888C4E9}" type="datetimeFigureOut">
              <a:rPr lang="nb-NO" smtClean="0"/>
              <a:t>02.12.2021</a:t>
            </a:fld>
            <a:endParaRPr lang="nb-NO"/>
          </a:p>
        </p:txBody>
      </p:sp>
      <p:sp>
        <p:nvSpPr>
          <p:cNvPr id="5" name="Plassholder for bunntekst 4">
            <a:extLst>
              <a:ext uri="{FF2B5EF4-FFF2-40B4-BE49-F238E27FC236}">
                <a16:creationId xmlns:a16="http://schemas.microsoft.com/office/drawing/2014/main" id="{7DA63CE1-6459-4724-85BD-32F6B2EE2F9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6C73A3C-10A8-4516-94C3-FED47E600AA4}"/>
              </a:ext>
            </a:extLst>
          </p:cNvPr>
          <p:cNvSpPr>
            <a:spLocks noGrp="1"/>
          </p:cNvSpPr>
          <p:nvPr>
            <p:ph type="sldNum" sz="quarter" idx="12"/>
          </p:nvPr>
        </p:nvSpPr>
        <p:spPr/>
        <p:txBody>
          <a:bodyPr/>
          <a:lstStyle/>
          <a:p>
            <a:fld id="{2DD31BD7-0933-4EDD-A2A1-D0C2CFF0AEB1}" type="slidenum">
              <a:rPr lang="nb-NO" smtClean="0"/>
              <a:t>‹#›</a:t>
            </a:fld>
            <a:endParaRPr lang="nb-NO"/>
          </a:p>
        </p:txBody>
      </p:sp>
    </p:spTree>
    <p:extLst>
      <p:ext uri="{BB962C8B-B14F-4D97-AF65-F5344CB8AC3E}">
        <p14:creationId xmlns:p14="http://schemas.microsoft.com/office/powerpoint/2010/main" val="3519425718"/>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0FDEC9-53F8-4462-819F-D6EFDAA4A9A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0FF5C28-9A81-42D6-8457-44E610F9BB9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93D4A5F-07F0-48EA-B416-98BD4A551E11}"/>
              </a:ext>
            </a:extLst>
          </p:cNvPr>
          <p:cNvSpPr>
            <a:spLocks noGrp="1"/>
          </p:cNvSpPr>
          <p:nvPr>
            <p:ph type="dt" sz="half" idx="10"/>
          </p:nvPr>
        </p:nvSpPr>
        <p:spPr/>
        <p:txBody>
          <a:bodyPr/>
          <a:lstStyle/>
          <a:p>
            <a:fld id="{DF645EE0-C130-436A-9C1E-727F9888C4E9}" type="datetimeFigureOut">
              <a:rPr lang="nb-NO" smtClean="0"/>
              <a:t>02.12.2021</a:t>
            </a:fld>
            <a:endParaRPr lang="nb-NO"/>
          </a:p>
        </p:txBody>
      </p:sp>
      <p:sp>
        <p:nvSpPr>
          <p:cNvPr id="5" name="Plassholder for bunntekst 4">
            <a:extLst>
              <a:ext uri="{FF2B5EF4-FFF2-40B4-BE49-F238E27FC236}">
                <a16:creationId xmlns:a16="http://schemas.microsoft.com/office/drawing/2014/main" id="{B921A1BA-3CCA-4CED-8BAE-CED9393A0F6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C942552-DEAE-4F46-90D0-52FD687AA0F5}"/>
              </a:ext>
            </a:extLst>
          </p:cNvPr>
          <p:cNvSpPr>
            <a:spLocks noGrp="1"/>
          </p:cNvSpPr>
          <p:nvPr>
            <p:ph type="sldNum" sz="quarter" idx="12"/>
          </p:nvPr>
        </p:nvSpPr>
        <p:spPr/>
        <p:txBody>
          <a:bodyPr/>
          <a:lstStyle/>
          <a:p>
            <a:fld id="{2DD31BD7-0933-4EDD-A2A1-D0C2CFF0AEB1}" type="slidenum">
              <a:rPr lang="nb-NO" smtClean="0"/>
              <a:t>‹#›</a:t>
            </a:fld>
            <a:endParaRPr lang="nb-NO"/>
          </a:p>
        </p:txBody>
      </p:sp>
    </p:spTree>
    <p:extLst>
      <p:ext uri="{BB962C8B-B14F-4D97-AF65-F5344CB8AC3E}">
        <p14:creationId xmlns:p14="http://schemas.microsoft.com/office/powerpoint/2010/main" val="3317527014"/>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D9696F3-D177-4F99-BAC8-DA1B258F3AC6}"/>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CCEEF53-0212-4C64-8DF5-176B8678A306}"/>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E266AF9-00E0-4F51-8A97-51FC641073E5}"/>
              </a:ext>
            </a:extLst>
          </p:cNvPr>
          <p:cNvSpPr>
            <a:spLocks noGrp="1"/>
          </p:cNvSpPr>
          <p:nvPr>
            <p:ph type="dt" sz="half" idx="10"/>
          </p:nvPr>
        </p:nvSpPr>
        <p:spPr/>
        <p:txBody>
          <a:bodyPr/>
          <a:lstStyle/>
          <a:p>
            <a:fld id="{DF645EE0-C130-436A-9C1E-727F9888C4E9}" type="datetimeFigureOut">
              <a:rPr lang="nb-NO" smtClean="0"/>
              <a:t>02.12.2021</a:t>
            </a:fld>
            <a:endParaRPr lang="nb-NO"/>
          </a:p>
        </p:txBody>
      </p:sp>
      <p:sp>
        <p:nvSpPr>
          <p:cNvPr id="5" name="Plassholder for bunntekst 4">
            <a:extLst>
              <a:ext uri="{FF2B5EF4-FFF2-40B4-BE49-F238E27FC236}">
                <a16:creationId xmlns:a16="http://schemas.microsoft.com/office/drawing/2014/main" id="{4757C466-9A8A-4011-A4E1-E9C644B7320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49221BC-D014-4857-A6FE-30F518C053C3}"/>
              </a:ext>
            </a:extLst>
          </p:cNvPr>
          <p:cNvSpPr>
            <a:spLocks noGrp="1"/>
          </p:cNvSpPr>
          <p:nvPr>
            <p:ph type="sldNum" sz="quarter" idx="12"/>
          </p:nvPr>
        </p:nvSpPr>
        <p:spPr/>
        <p:txBody>
          <a:bodyPr/>
          <a:lstStyle/>
          <a:p>
            <a:fld id="{2DD31BD7-0933-4EDD-A2A1-D0C2CFF0AEB1}" type="slidenum">
              <a:rPr lang="nb-NO" smtClean="0"/>
              <a:t>‹#›</a:t>
            </a:fld>
            <a:endParaRPr lang="nb-NO"/>
          </a:p>
        </p:txBody>
      </p:sp>
    </p:spTree>
    <p:extLst>
      <p:ext uri="{BB962C8B-B14F-4D97-AF65-F5344CB8AC3E}">
        <p14:creationId xmlns:p14="http://schemas.microsoft.com/office/powerpoint/2010/main" val="1504952694"/>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B6A7B4-D685-4CBF-9083-2CD0E11499A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58A6A7C-60D0-49F0-B398-FC9E4221EF7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026EF72-6F6F-4101-9FEA-CF754725484B}"/>
              </a:ext>
            </a:extLst>
          </p:cNvPr>
          <p:cNvSpPr>
            <a:spLocks noGrp="1"/>
          </p:cNvSpPr>
          <p:nvPr>
            <p:ph type="dt" sz="half" idx="10"/>
          </p:nvPr>
        </p:nvSpPr>
        <p:spPr/>
        <p:txBody>
          <a:bodyPr/>
          <a:lstStyle/>
          <a:p>
            <a:fld id="{DF645EE0-C130-436A-9C1E-727F9888C4E9}" type="datetimeFigureOut">
              <a:rPr lang="nb-NO" smtClean="0"/>
              <a:t>02.12.2021</a:t>
            </a:fld>
            <a:endParaRPr lang="nb-NO"/>
          </a:p>
        </p:txBody>
      </p:sp>
      <p:sp>
        <p:nvSpPr>
          <p:cNvPr id="5" name="Plassholder for bunntekst 4">
            <a:extLst>
              <a:ext uri="{FF2B5EF4-FFF2-40B4-BE49-F238E27FC236}">
                <a16:creationId xmlns:a16="http://schemas.microsoft.com/office/drawing/2014/main" id="{44F768DE-00E4-44B4-A128-E6F221DFD1A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B6416AA-40B5-4A8B-AAAD-BBC7C5648E43}"/>
              </a:ext>
            </a:extLst>
          </p:cNvPr>
          <p:cNvSpPr>
            <a:spLocks noGrp="1"/>
          </p:cNvSpPr>
          <p:nvPr>
            <p:ph type="sldNum" sz="quarter" idx="12"/>
          </p:nvPr>
        </p:nvSpPr>
        <p:spPr/>
        <p:txBody>
          <a:bodyPr/>
          <a:lstStyle/>
          <a:p>
            <a:fld id="{2DD31BD7-0933-4EDD-A2A1-D0C2CFF0AEB1}" type="slidenum">
              <a:rPr lang="nb-NO" smtClean="0"/>
              <a:t>‹#›</a:t>
            </a:fld>
            <a:endParaRPr lang="nb-NO"/>
          </a:p>
        </p:txBody>
      </p:sp>
    </p:spTree>
    <p:extLst>
      <p:ext uri="{BB962C8B-B14F-4D97-AF65-F5344CB8AC3E}">
        <p14:creationId xmlns:p14="http://schemas.microsoft.com/office/powerpoint/2010/main" val="3867996279"/>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DD9FD9-9F98-41B5-AA3C-CF0C78850F8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00CFCDC-853F-43AF-93CE-165CAEF701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824B382-729A-4617-9380-E7D8EF9F374C}"/>
              </a:ext>
            </a:extLst>
          </p:cNvPr>
          <p:cNvSpPr>
            <a:spLocks noGrp="1"/>
          </p:cNvSpPr>
          <p:nvPr>
            <p:ph type="dt" sz="half" idx="10"/>
          </p:nvPr>
        </p:nvSpPr>
        <p:spPr/>
        <p:txBody>
          <a:bodyPr/>
          <a:lstStyle/>
          <a:p>
            <a:fld id="{DF645EE0-C130-436A-9C1E-727F9888C4E9}" type="datetimeFigureOut">
              <a:rPr lang="nb-NO" smtClean="0"/>
              <a:t>02.12.2021</a:t>
            </a:fld>
            <a:endParaRPr lang="nb-NO"/>
          </a:p>
        </p:txBody>
      </p:sp>
      <p:sp>
        <p:nvSpPr>
          <p:cNvPr id="5" name="Plassholder for bunntekst 4">
            <a:extLst>
              <a:ext uri="{FF2B5EF4-FFF2-40B4-BE49-F238E27FC236}">
                <a16:creationId xmlns:a16="http://schemas.microsoft.com/office/drawing/2014/main" id="{73EB66EF-6651-40DD-B6D2-8137ACD32D3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525F650-23DE-4024-8B54-890594203638}"/>
              </a:ext>
            </a:extLst>
          </p:cNvPr>
          <p:cNvSpPr>
            <a:spLocks noGrp="1"/>
          </p:cNvSpPr>
          <p:nvPr>
            <p:ph type="sldNum" sz="quarter" idx="12"/>
          </p:nvPr>
        </p:nvSpPr>
        <p:spPr/>
        <p:txBody>
          <a:bodyPr/>
          <a:lstStyle/>
          <a:p>
            <a:fld id="{2DD31BD7-0933-4EDD-A2A1-D0C2CFF0AEB1}" type="slidenum">
              <a:rPr lang="nb-NO" smtClean="0"/>
              <a:t>‹#›</a:t>
            </a:fld>
            <a:endParaRPr lang="nb-NO"/>
          </a:p>
        </p:txBody>
      </p:sp>
    </p:spTree>
    <p:extLst>
      <p:ext uri="{BB962C8B-B14F-4D97-AF65-F5344CB8AC3E}">
        <p14:creationId xmlns:p14="http://schemas.microsoft.com/office/powerpoint/2010/main" val="381944060"/>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1AFDD6-0917-4B20-A831-93D848614D0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DEB2221-BF1E-4627-BF75-D06E616F47D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806F468E-6100-4510-BB48-823AA739C16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045C35D-563D-42E6-ABCD-EF4FB93EF5A6}"/>
              </a:ext>
            </a:extLst>
          </p:cNvPr>
          <p:cNvSpPr>
            <a:spLocks noGrp="1"/>
          </p:cNvSpPr>
          <p:nvPr>
            <p:ph type="dt" sz="half" idx="10"/>
          </p:nvPr>
        </p:nvSpPr>
        <p:spPr/>
        <p:txBody>
          <a:bodyPr/>
          <a:lstStyle/>
          <a:p>
            <a:fld id="{DF645EE0-C130-436A-9C1E-727F9888C4E9}" type="datetimeFigureOut">
              <a:rPr lang="nb-NO" smtClean="0"/>
              <a:t>02.12.2021</a:t>
            </a:fld>
            <a:endParaRPr lang="nb-NO"/>
          </a:p>
        </p:txBody>
      </p:sp>
      <p:sp>
        <p:nvSpPr>
          <p:cNvPr id="6" name="Plassholder for bunntekst 5">
            <a:extLst>
              <a:ext uri="{FF2B5EF4-FFF2-40B4-BE49-F238E27FC236}">
                <a16:creationId xmlns:a16="http://schemas.microsoft.com/office/drawing/2014/main" id="{06E899AA-295A-4CD1-8122-37406458293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FA8F4A3-C187-46D3-9A56-5D1BE351270B}"/>
              </a:ext>
            </a:extLst>
          </p:cNvPr>
          <p:cNvSpPr>
            <a:spLocks noGrp="1"/>
          </p:cNvSpPr>
          <p:nvPr>
            <p:ph type="sldNum" sz="quarter" idx="12"/>
          </p:nvPr>
        </p:nvSpPr>
        <p:spPr/>
        <p:txBody>
          <a:bodyPr/>
          <a:lstStyle/>
          <a:p>
            <a:fld id="{2DD31BD7-0933-4EDD-A2A1-D0C2CFF0AEB1}" type="slidenum">
              <a:rPr lang="nb-NO" smtClean="0"/>
              <a:t>‹#›</a:t>
            </a:fld>
            <a:endParaRPr lang="nb-NO"/>
          </a:p>
        </p:txBody>
      </p:sp>
    </p:spTree>
    <p:extLst>
      <p:ext uri="{BB962C8B-B14F-4D97-AF65-F5344CB8AC3E}">
        <p14:creationId xmlns:p14="http://schemas.microsoft.com/office/powerpoint/2010/main" val="4113162683"/>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2C0851-4D13-4382-AA7C-7D8668DCA0F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2FA5CD9-001F-4FBA-BC46-683B47469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0D30EEC-B2E5-44EB-8819-444B271ABD8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AC5F0EA-B955-4A49-972F-39A900EBE9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9F9B6636-5854-4694-ABA6-39EC032EC73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C97FC9A-7AE6-4B44-9AAD-BB0411660824}"/>
              </a:ext>
            </a:extLst>
          </p:cNvPr>
          <p:cNvSpPr>
            <a:spLocks noGrp="1"/>
          </p:cNvSpPr>
          <p:nvPr>
            <p:ph type="dt" sz="half" idx="10"/>
          </p:nvPr>
        </p:nvSpPr>
        <p:spPr/>
        <p:txBody>
          <a:bodyPr/>
          <a:lstStyle/>
          <a:p>
            <a:fld id="{DF645EE0-C130-436A-9C1E-727F9888C4E9}" type="datetimeFigureOut">
              <a:rPr lang="nb-NO" smtClean="0"/>
              <a:t>02.12.2021</a:t>
            </a:fld>
            <a:endParaRPr lang="nb-NO"/>
          </a:p>
        </p:txBody>
      </p:sp>
      <p:sp>
        <p:nvSpPr>
          <p:cNvPr id="8" name="Plassholder for bunntekst 7">
            <a:extLst>
              <a:ext uri="{FF2B5EF4-FFF2-40B4-BE49-F238E27FC236}">
                <a16:creationId xmlns:a16="http://schemas.microsoft.com/office/drawing/2014/main" id="{FFE4CABC-4C09-4F29-9CBC-7FF53ECECFA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704847C-520B-4642-87A6-8DA40E4915D8}"/>
              </a:ext>
            </a:extLst>
          </p:cNvPr>
          <p:cNvSpPr>
            <a:spLocks noGrp="1"/>
          </p:cNvSpPr>
          <p:nvPr>
            <p:ph type="sldNum" sz="quarter" idx="12"/>
          </p:nvPr>
        </p:nvSpPr>
        <p:spPr/>
        <p:txBody>
          <a:bodyPr/>
          <a:lstStyle/>
          <a:p>
            <a:fld id="{2DD31BD7-0933-4EDD-A2A1-D0C2CFF0AEB1}" type="slidenum">
              <a:rPr lang="nb-NO" smtClean="0"/>
              <a:t>‹#›</a:t>
            </a:fld>
            <a:endParaRPr lang="nb-NO"/>
          </a:p>
        </p:txBody>
      </p:sp>
    </p:spTree>
    <p:extLst>
      <p:ext uri="{BB962C8B-B14F-4D97-AF65-F5344CB8AC3E}">
        <p14:creationId xmlns:p14="http://schemas.microsoft.com/office/powerpoint/2010/main" val="596894978"/>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F7AD2F-E771-45CE-ABEE-9583012C4E20}"/>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8226902-0697-4AC7-B82E-D4746D403E18}"/>
              </a:ext>
            </a:extLst>
          </p:cNvPr>
          <p:cNvSpPr>
            <a:spLocks noGrp="1"/>
          </p:cNvSpPr>
          <p:nvPr>
            <p:ph type="dt" sz="half" idx="10"/>
          </p:nvPr>
        </p:nvSpPr>
        <p:spPr/>
        <p:txBody>
          <a:bodyPr/>
          <a:lstStyle/>
          <a:p>
            <a:fld id="{DF645EE0-C130-436A-9C1E-727F9888C4E9}" type="datetimeFigureOut">
              <a:rPr lang="nb-NO" smtClean="0"/>
              <a:t>02.12.2021</a:t>
            </a:fld>
            <a:endParaRPr lang="nb-NO"/>
          </a:p>
        </p:txBody>
      </p:sp>
      <p:sp>
        <p:nvSpPr>
          <p:cNvPr id="4" name="Plassholder for bunntekst 3">
            <a:extLst>
              <a:ext uri="{FF2B5EF4-FFF2-40B4-BE49-F238E27FC236}">
                <a16:creationId xmlns:a16="http://schemas.microsoft.com/office/drawing/2014/main" id="{5F80F38F-6DE3-4730-913B-3FD4DB81D4A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6874CFD-C6F3-421D-9D66-76F6DA391374}"/>
              </a:ext>
            </a:extLst>
          </p:cNvPr>
          <p:cNvSpPr>
            <a:spLocks noGrp="1"/>
          </p:cNvSpPr>
          <p:nvPr>
            <p:ph type="sldNum" sz="quarter" idx="12"/>
          </p:nvPr>
        </p:nvSpPr>
        <p:spPr/>
        <p:txBody>
          <a:bodyPr/>
          <a:lstStyle/>
          <a:p>
            <a:fld id="{2DD31BD7-0933-4EDD-A2A1-D0C2CFF0AEB1}" type="slidenum">
              <a:rPr lang="nb-NO" smtClean="0"/>
              <a:t>‹#›</a:t>
            </a:fld>
            <a:endParaRPr lang="nb-NO"/>
          </a:p>
        </p:txBody>
      </p:sp>
    </p:spTree>
    <p:extLst>
      <p:ext uri="{BB962C8B-B14F-4D97-AF65-F5344CB8AC3E}">
        <p14:creationId xmlns:p14="http://schemas.microsoft.com/office/powerpoint/2010/main" val="2949121086"/>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EF04C0B-0B7B-4C7C-BBC6-0390794E9879}"/>
              </a:ext>
            </a:extLst>
          </p:cNvPr>
          <p:cNvSpPr>
            <a:spLocks noGrp="1"/>
          </p:cNvSpPr>
          <p:nvPr>
            <p:ph type="dt" sz="half" idx="10"/>
          </p:nvPr>
        </p:nvSpPr>
        <p:spPr/>
        <p:txBody>
          <a:bodyPr/>
          <a:lstStyle/>
          <a:p>
            <a:fld id="{DF645EE0-C130-436A-9C1E-727F9888C4E9}" type="datetimeFigureOut">
              <a:rPr lang="nb-NO" smtClean="0"/>
              <a:t>02.12.2021</a:t>
            </a:fld>
            <a:endParaRPr lang="nb-NO"/>
          </a:p>
        </p:txBody>
      </p:sp>
      <p:sp>
        <p:nvSpPr>
          <p:cNvPr id="3" name="Plassholder for bunntekst 2">
            <a:extLst>
              <a:ext uri="{FF2B5EF4-FFF2-40B4-BE49-F238E27FC236}">
                <a16:creationId xmlns:a16="http://schemas.microsoft.com/office/drawing/2014/main" id="{ABFD2013-65C0-457F-B637-ED9A91B05B4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D1600FA-C97D-4B42-B0AD-978DE003F7ED}"/>
              </a:ext>
            </a:extLst>
          </p:cNvPr>
          <p:cNvSpPr>
            <a:spLocks noGrp="1"/>
          </p:cNvSpPr>
          <p:nvPr>
            <p:ph type="sldNum" sz="quarter" idx="12"/>
          </p:nvPr>
        </p:nvSpPr>
        <p:spPr/>
        <p:txBody>
          <a:bodyPr/>
          <a:lstStyle/>
          <a:p>
            <a:fld id="{2DD31BD7-0933-4EDD-A2A1-D0C2CFF0AEB1}" type="slidenum">
              <a:rPr lang="nb-NO" smtClean="0"/>
              <a:t>‹#›</a:t>
            </a:fld>
            <a:endParaRPr lang="nb-NO"/>
          </a:p>
        </p:txBody>
      </p:sp>
    </p:spTree>
    <p:extLst>
      <p:ext uri="{BB962C8B-B14F-4D97-AF65-F5344CB8AC3E}">
        <p14:creationId xmlns:p14="http://schemas.microsoft.com/office/powerpoint/2010/main" val="2846633533"/>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70B78C-B54E-4C85-9EEF-78E4394904B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74BA0DC-604D-4216-8097-0F8DA90ABF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0CE5E8C-FF9E-48FA-BE53-6F0AFE0F2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C65A940-079E-4ECB-A0D0-5D3081B5D6CA}"/>
              </a:ext>
            </a:extLst>
          </p:cNvPr>
          <p:cNvSpPr>
            <a:spLocks noGrp="1"/>
          </p:cNvSpPr>
          <p:nvPr>
            <p:ph type="dt" sz="half" idx="10"/>
          </p:nvPr>
        </p:nvSpPr>
        <p:spPr/>
        <p:txBody>
          <a:bodyPr/>
          <a:lstStyle/>
          <a:p>
            <a:fld id="{DF645EE0-C130-436A-9C1E-727F9888C4E9}" type="datetimeFigureOut">
              <a:rPr lang="nb-NO" smtClean="0"/>
              <a:t>02.12.2021</a:t>
            </a:fld>
            <a:endParaRPr lang="nb-NO"/>
          </a:p>
        </p:txBody>
      </p:sp>
      <p:sp>
        <p:nvSpPr>
          <p:cNvPr id="6" name="Plassholder for bunntekst 5">
            <a:extLst>
              <a:ext uri="{FF2B5EF4-FFF2-40B4-BE49-F238E27FC236}">
                <a16:creationId xmlns:a16="http://schemas.microsoft.com/office/drawing/2014/main" id="{EB6C15DA-724C-4BB7-BC36-3F8D5301CCB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1415A9D-642E-4D64-A4A1-2E9210CFB278}"/>
              </a:ext>
            </a:extLst>
          </p:cNvPr>
          <p:cNvSpPr>
            <a:spLocks noGrp="1"/>
          </p:cNvSpPr>
          <p:nvPr>
            <p:ph type="sldNum" sz="quarter" idx="12"/>
          </p:nvPr>
        </p:nvSpPr>
        <p:spPr/>
        <p:txBody>
          <a:bodyPr/>
          <a:lstStyle/>
          <a:p>
            <a:fld id="{2DD31BD7-0933-4EDD-A2A1-D0C2CFF0AEB1}" type="slidenum">
              <a:rPr lang="nb-NO" smtClean="0"/>
              <a:t>‹#›</a:t>
            </a:fld>
            <a:endParaRPr lang="nb-NO"/>
          </a:p>
        </p:txBody>
      </p:sp>
    </p:spTree>
    <p:extLst>
      <p:ext uri="{BB962C8B-B14F-4D97-AF65-F5344CB8AC3E}">
        <p14:creationId xmlns:p14="http://schemas.microsoft.com/office/powerpoint/2010/main" val="4202591562"/>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ED57F6-76A8-4EC7-BB78-CA4F619811D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AE45CFF-5202-4A10-A66A-049ED981D4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6802D09-7C46-4C5F-9F76-F63062917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AEF033A-F2C5-47FA-B190-E83B9E465325}"/>
              </a:ext>
            </a:extLst>
          </p:cNvPr>
          <p:cNvSpPr>
            <a:spLocks noGrp="1"/>
          </p:cNvSpPr>
          <p:nvPr>
            <p:ph type="dt" sz="half" idx="10"/>
          </p:nvPr>
        </p:nvSpPr>
        <p:spPr/>
        <p:txBody>
          <a:bodyPr/>
          <a:lstStyle/>
          <a:p>
            <a:fld id="{DF645EE0-C130-436A-9C1E-727F9888C4E9}" type="datetimeFigureOut">
              <a:rPr lang="nb-NO" smtClean="0"/>
              <a:t>02.12.2021</a:t>
            </a:fld>
            <a:endParaRPr lang="nb-NO"/>
          </a:p>
        </p:txBody>
      </p:sp>
      <p:sp>
        <p:nvSpPr>
          <p:cNvPr id="6" name="Plassholder for bunntekst 5">
            <a:extLst>
              <a:ext uri="{FF2B5EF4-FFF2-40B4-BE49-F238E27FC236}">
                <a16:creationId xmlns:a16="http://schemas.microsoft.com/office/drawing/2014/main" id="{31A72A0C-6ED3-4720-9CE1-968D842AE82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1F076E0-9060-4541-A09B-989C115E521F}"/>
              </a:ext>
            </a:extLst>
          </p:cNvPr>
          <p:cNvSpPr>
            <a:spLocks noGrp="1"/>
          </p:cNvSpPr>
          <p:nvPr>
            <p:ph type="sldNum" sz="quarter" idx="12"/>
          </p:nvPr>
        </p:nvSpPr>
        <p:spPr/>
        <p:txBody>
          <a:bodyPr/>
          <a:lstStyle/>
          <a:p>
            <a:fld id="{2DD31BD7-0933-4EDD-A2A1-D0C2CFF0AEB1}" type="slidenum">
              <a:rPr lang="nb-NO" smtClean="0"/>
              <a:t>‹#›</a:t>
            </a:fld>
            <a:endParaRPr lang="nb-NO"/>
          </a:p>
        </p:txBody>
      </p:sp>
    </p:spTree>
    <p:extLst>
      <p:ext uri="{BB962C8B-B14F-4D97-AF65-F5344CB8AC3E}">
        <p14:creationId xmlns:p14="http://schemas.microsoft.com/office/powerpoint/2010/main" val="83857578"/>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81DE458-185A-4E84-8EE4-C914FEED7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94BAE08D-5DF0-45FD-86A3-C6AECD6DA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394803A-61B8-4AD7-9DA9-08DC8BFBEE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45EE0-C130-436A-9C1E-727F9888C4E9}" type="datetimeFigureOut">
              <a:rPr lang="nb-NO" smtClean="0"/>
              <a:t>02.12.2021</a:t>
            </a:fld>
            <a:endParaRPr lang="nb-NO"/>
          </a:p>
        </p:txBody>
      </p:sp>
      <p:sp>
        <p:nvSpPr>
          <p:cNvPr id="5" name="Plassholder for bunntekst 4">
            <a:extLst>
              <a:ext uri="{FF2B5EF4-FFF2-40B4-BE49-F238E27FC236}">
                <a16:creationId xmlns:a16="http://schemas.microsoft.com/office/drawing/2014/main" id="{68344F77-1DAA-4D15-AD12-4291B2EB8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8FD2DEC-B496-418B-9F9A-3D98347F0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31BD7-0933-4EDD-A2A1-D0C2CFF0AEB1}" type="slidenum">
              <a:rPr lang="nb-NO" smtClean="0"/>
              <a:t>‹#›</a:t>
            </a:fld>
            <a:endParaRPr lang="nb-NO"/>
          </a:p>
        </p:txBody>
      </p:sp>
    </p:spTree>
    <p:extLst>
      <p:ext uri="{BB962C8B-B14F-4D97-AF65-F5344CB8AC3E}">
        <p14:creationId xmlns:p14="http://schemas.microsoft.com/office/powerpoint/2010/main" val="2797747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e 2">
            <a:extLst>
              <a:ext uri="{FF2B5EF4-FFF2-40B4-BE49-F238E27FC236}">
                <a16:creationId xmlns:a16="http://schemas.microsoft.com/office/drawing/2014/main" id="{BDB97091-8F05-454D-BA57-C0286355E830}"/>
              </a:ext>
            </a:extLst>
          </p:cNvPr>
          <p:cNvPicPr>
            <a:picLocks noChangeAspect="1"/>
          </p:cNvPicPr>
          <p:nvPr/>
        </p:nvPicPr>
        <p:blipFill rotWithShape="1">
          <a:blip r:embed="rId2"/>
          <a:srcRect t="1612" b="580"/>
          <a:stretch/>
        </p:blipFill>
        <p:spPr>
          <a:xfrm>
            <a:off x="20" y="1282"/>
            <a:ext cx="12191980" cy="6856718"/>
          </a:xfrm>
          <a:prstGeom prst="rect">
            <a:avLst/>
          </a:prstGeom>
        </p:spPr>
      </p:pic>
      <p:pic>
        <p:nvPicPr>
          <p:cNvPr id="8" name="Bilde 7">
            <a:extLst>
              <a:ext uri="{FF2B5EF4-FFF2-40B4-BE49-F238E27FC236}">
                <a16:creationId xmlns:a16="http://schemas.microsoft.com/office/drawing/2014/main" id="{32AB7923-0AB1-497A-AE24-1987DCB9E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9583" y="-53268"/>
            <a:ext cx="2129975" cy="947956"/>
          </a:xfrm>
          <a:prstGeom prst="rect">
            <a:avLst/>
          </a:prstGeom>
        </p:spPr>
      </p:pic>
    </p:spTree>
    <p:extLst>
      <p:ext uri="{BB962C8B-B14F-4D97-AF65-F5344CB8AC3E}">
        <p14:creationId xmlns:p14="http://schemas.microsoft.com/office/powerpoint/2010/main" val="2859884332"/>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6114944-D3DE-4860-9921-E62D60E90C20}"/>
              </a:ext>
            </a:extLst>
          </p:cNvPr>
          <p:cNvSpPr>
            <a:spLocks noGrp="1"/>
          </p:cNvSpPr>
          <p:nvPr>
            <p:ph type="title"/>
          </p:nvPr>
        </p:nvSpPr>
        <p:spPr>
          <a:xfrm>
            <a:off x="838199" y="548464"/>
            <a:ext cx="3807187" cy="2228074"/>
          </a:xfrm>
        </p:spPr>
        <p:txBody>
          <a:bodyPr>
            <a:normAutofit/>
          </a:bodyPr>
          <a:lstStyle/>
          <a:p>
            <a:r>
              <a:rPr lang="nb-NO" sz="4000" dirty="0"/>
              <a:t>Prosjektet</a:t>
            </a:r>
          </a:p>
        </p:txBody>
      </p:sp>
      <p:sp>
        <p:nvSpPr>
          <p:cNvPr id="3" name="Plassholder for innhold 2">
            <a:extLst>
              <a:ext uri="{FF2B5EF4-FFF2-40B4-BE49-F238E27FC236}">
                <a16:creationId xmlns:a16="http://schemas.microsoft.com/office/drawing/2014/main" id="{AC27E2E6-7421-4C1A-922B-FAB0BB3E666A}"/>
              </a:ext>
            </a:extLst>
          </p:cNvPr>
          <p:cNvSpPr>
            <a:spLocks noGrp="1"/>
          </p:cNvSpPr>
          <p:nvPr>
            <p:ph idx="1"/>
          </p:nvPr>
        </p:nvSpPr>
        <p:spPr>
          <a:xfrm>
            <a:off x="838201" y="2962279"/>
            <a:ext cx="3799425" cy="2683919"/>
          </a:xfrm>
        </p:spPr>
        <p:txBody>
          <a:bodyPr>
            <a:normAutofit/>
          </a:bodyPr>
          <a:lstStyle/>
          <a:p>
            <a:r>
              <a:rPr lang="nb-NO" sz="1800" b="0" i="1" dirty="0">
                <a:effectLst/>
                <a:latin typeface="Rajdhani"/>
              </a:rPr>
              <a:t>Prosjektet </a:t>
            </a:r>
            <a:r>
              <a:rPr lang="nb-NO" sz="1800" b="0" i="1" dirty="0" err="1">
                <a:effectLst/>
                <a:latin typeface="Rajdhani"/>
              </a:rPr>
              <a:t>SenseStetind</a:t>
            </a:r>
            <a:r>
              <a:rPr lang="nb-NO" sz="1800" b="0" i="1" dirty="0">
                <a:effectLst/>
                <a:latin typeface="Rajdhani"/>
              </a:rPr>
              <a:t> skal utvikle sanseporter som plasseres strategisk i Narvik kommune, både fysisk og digitalt. </a:t>
            </a:r>
          </a:p>
          <a:p>
            <a:r>
              <a:rPr lang="nb-NO" sz="1800" i="1" dirty="0">
                <a:latin typeface="Rajdhani"/>
              </a:rPr>
              <a:t>Digital sanseport er også utviklet, og kan nåes overalt. Den er uavhengig av plassen; </a:t>
            </a:r>
            <a:r>
              <a:rPr lang="nb-NO" sz="1800" b="0" i="1" dirty="0">
                <a:effectLst/>
                <a:latin typeface="Rajdhani"/>
              </a:rPr>
              <a:t>Sensestetind.no</a:t>
            </a:r>
          </a:p>
        </p:txBody>
      </p:sp>
      <p:pic>
        <p:nvPicPr>
          <p:cNvPr id="5122" name="Picture 2">
            <a:extLst>
              <a:ext uri="{FF2B5EF4-FFF2-40B4-BE49-F238E27FC236}">
                <a16:creationId xmlns:a16="http://schemas.microsoft.com/office/drawing/2014/main" id="{E2BBCDD1-C8FA-489F-B53B-32F7E0EA6B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101" r="-1" b="-1"/>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B3352467-5D9D-4746-8AF3-E52DFD584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8221"/>
            <a:ext cx="1340498" cy="596595"/>
          </a:xfrm>
          <a:prstGeom prst="rect">
            <a:avLst/>
          </a:prstGeom>
        </p:spPr>
      </p:pic>
    </p:spTree>
    <p:extLst>
      <p:ext uri="{BB962C8B-B14F-4D97-AF65-F5344CB8AC3E}">
        <p14:creationId xmlns:p14="http://schemas.microsoft.com/office/powerpoint/2010/main" val="3002351279"/>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054D6CF-56CE-4CAD-90D5-1D7019A4C9A7}"/>
              </a:ext>
            </a:extLst>
          </p:cNvPr>
          <p:cNvSpPr>
            <a:spLocks noGrp="1"/>
          </p:cNvSpPr>
          <p:nvPr>
            <p:ph type="title"/>
          </p:nvPr>
        </p:nvSpPr>
        <p:spPr>
          <a:xfrm>
            <a:off x="838199" y="548464"/>
            <a:ext cx="3807187" cy="2228074"/>
          </a:xfrm>
        </p:spPr>
        <p:txBody>
          <a:bodyPr>
            <a:normAutofit/>
          </a:bodyPr>
          <a:lstStyle/>
          <a:p>
            <a:r>
              <a:rPr lang="nb-NO" sz="4000"/>
              <a:t>Sanseport</a:t>
            </a:r>
          </a:p>
        </p:txBody>
      </p:sp>
      <p:sp>
        <p:nvSpPr>
          <p:cNvPr id="3" name="Plassholder for innhold 2">
            <a:extLst>
              <a:ext uri="{FF2B5EF4-FFF2-40B4-BE49-F238E27FC236}">
                <a16:creationId xmlns:a16="http://schemas.microsoft.com/office/drawing/2014/main" id="{71E4B5F2-1687-4ED4-8FA3-19617E134916}"/>
              </a:ext>
            </a:extLst>
          </p:cNvPr>
          <p:cNvSpPr>
            <a:spLocks noGrp="1"/>
          </p:cNvSpPr>
          <p:nvPr>
            <p:ph idx="1"/>
          </p:nvPr>
        </p:nvSpPr>
        <p:spPr>
          <a:xfrm>
            <a:off x="845961" y="2776538"/>
            <a:ext cx="3799425" cy="3143241"/>
          </a:xfrm>
        </p:spPr>
        <p:txBody>
          <a:bodyPr>
            <a:normAutofit/>
          </a:bodyPr>
          <a:lstStyle/>
          <a:p>
            <a:r>
              <a:rPr lang="nb-NO" sz="1700" b="0" i="1" dirty="0">
                <a:effectLst/>
                <a:latin typeface="Rajdhani"/>
              </a:rPr>
              <a:t>En sanseport kan være en fysisk eller digital ting. </a:t>
            </a:r>
          </a:p>
          <a:p>
            <a:r>
              <a:rPr lang="nb-NO" sz="1700" b="0" i="1" dirty="0">
                <a:effectLst/>
                <a:latin typeface="Rajdhani"/>
              </a:rPr>
              <a:t>Sanseporten skal representere et steds særegenhet med utgangspunkt i landskapet, kultur- og naturressurser, og unges forhold til stedet. </a:t>
            </a:r>
          </a:p>
          <a:p>
            <a:r>
              <a:rPr lang="nb-NO" sz="1700" b="0" i="1" dirty="0">
                <a:effectLst/>
                <a:latin typeface="Rajdhani"/>
              </a:rPr>
              <a:t>Når du ser en sanseport skal den utfordre sansene og nysgjerrigheten din, og bidra til refleksjon og ettertanke.</a:t>
            </a:r>
            <a:endParaRPr lang="nb-NO" sz="1700" dirty="0"/>
          </a:p>
          <a:p>
            <a:endParaRPr lang="nb-NO" sz="1700" dirty="0"/>
          </a:p>
        </p:txBody>
      </p:sp>
      <p:pic>
        <p:nvPicPr>
          <p:cNvPr id="4098" name="Picture 2">
            <a:extLst>
              <a:ext uri="{FF2B5EF4-FFF2-40B4-BE49-F238E27FC236}">
                <a16:creationId xmlns:a16="http://schemas.microsoft.com/office/drawing/2014/main" id="{FF206410-C740-4EBC-B075-2BD191E4E1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83" r="2175" b="2"/>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a16="http://schemas.microsoft.com/office/drawing/2014/main" id="{EE3C7505-6A1D-4D68-BA8D-AC5EA9085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08221"/>
            <a:ext cx="1340498" cy="596595"/>
          </a:xfrm>
          <a:prstGeom prst="rect">
            <a:avLst/>
          </a:prstGeom>
        </p:spPr>
      </p:pic>
    </p:spTree>
    <p:extLst>
      <p:ext uri="{BB962C8B-B14F-4D97-AF65-F5344CB8AC3E}">
        <p14:creationId xmlns:p14="http://schemas.microsoft.com/office/powerpoint/2010/main" val="296549637"/>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 name="Rectangle 146">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9" name="Rectangle 148">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tel 4">
            <a:extLst>
              <a:ext uri="{FF2B5EF4-FFF2-40B4-BE49-F238E27FC236}">
                <a16:creationId xmlns:a16="http://schemas.microsoft.com/office/drawing/2014/main" id="{501F12C8-4245-4592-8E29-3D13A4EF51CB}"/>
              </a:ext>
            </a:extLst>
          </p:cNvPr>
          <p:cNvSpPr>
            <a:spLocks noGrp="1"/>
          </p:cNvSpPr>
          <p:nvPr>
            <p:ph type="title"/>
          </p:nvPr>
        </p:nvSpPr>
        <p:spPr>
          <a:xfrm>
            <a:off x="838200" y="4435052"/>
            <a:ext cx="3093720" cy="1645920"/>
          </a:xfrm>
        </p:spPr>
        <p:txBody>
          <a:bodyPr>
            <a:normAutofit/>
          </a:bodyPr>
          <a:lstStyle/>
          <a:p>
            <a:r>
              <a:rPr lang="nb-NO" sz="2600" dirty="0"/>
              <a:t>Sanseporten</a:t>
            </a:r>
            <a:br>
              <a:rPr lang="nb-NO" sz="2600" dirty="0"/>
            </a:br>
            <a:r>
              <a:rPr lang="nb-NO" sz="2600" dirty="0"/>
              <a:t>sensestetind.no</a:t>
            </a:r>
          </a:p>
        </p:txBody>
      </p:sp>
      <p:pic>
        <p:nvPicPr>
          <p:cNvPr id="2056" name="Picture 8" descr="Et bilde som inneholder himmel, utendørs, dag, sandete&#10;&#10;Automatisk generert beskrivelse">
            <a:extLst>
              <a:ext uri="{FF2B5EF4-FFF2-40B4-BE49-F238E27FC236}">
                <a16:creationId xmlns:a16="http://schemas.microsoft.com/office/drawing/2014/main" id="{841B6852-B197-4095-8B0B-A862045F3B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10" r="1" b="1"/>
          <a:stretch/>
        </p:blipFill>
        <p:spPr bwMode="auto">
          <a:xfrm>
            <a:off x="20" y="-6"/>
            <a:ext cx="3931900" cy="400507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t bilde som inneholder himmel&#10;&#10;Automatisk generert beskrivelse">
            <a:extLst>
              <a:ext uri="{FF2B5EF4-FFF2-40B4-BE49-F238E27FC236}">
                <a16:creationId xmlns:a16="http://schemas.microsoft.com/office/drawing/2014/main" id="{68E12758-8144-4D8B-8F87-F9D3418E04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 r="3" b="3"/>
          <a:stretch/>
        </p:blipFill>
        <p:spPr bwMode="auto">
          <a:xfrm>
            <a:off x="4130040" y="6"/>
            <a:ext cx="3931920" cy="400507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t bilde som inneholder himmel, vann, båt, innsjø&#10;&#10;Automatisk generert beskrivelse">
            <a:extLst>
              <a:ext uri="{FF2B5EF4-FFF2-40B4-BE49-F238E27FC236}">
                <a16:creationId xmlns:a16="http://schemas.microsoft.com/office/drawing/2014/main" id="{2BDD22CE-D438-4919-8794-8ABF2FAC7B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748" r="-1" b="-1"/>
          <a:stretch/>
        </p:blipFill>
        <p:spPr bwMode="auto">
          <a:xfrm>
            <a:off x="8260080" y="-1"/>
            <a:ext cx="3931920" cy="40050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0">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3" name="Rectangle 152">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tel 1">
            <a:extLst>
              <a:ext uri="{FF2B5EF4-FFF2-40B4-BE49-F238E27FC236}">
                <a16:creationId xmlns:a16="http://schemas.microsoft.com/office/drawing/2014/main" id="{F30C6CC2-5DD4-4B3D-885A-4FD1BE830244}"/>
              </a:ext>
            </a:extLst>
          </p:cNvPr>
          <p:cNvSpPr>
            <a:spLocks noGrp="1"/>
          </p:cNvSpPr>
          <p:nvPr>
            <p:ph idx="1"/>
          </p:nvPr>
        </p:nvSpPr>
        <p:spPr>
          <a:xfrm>
            <a:off x="4379913" y="4435475"/>
            <a:ext cx="7104062" cy="1646238"/>
          </a:xfrm>
        </p:spPr>
        <p:txBody>
          <a:bodyPr vert="horz" lIns="91440" tIns="45720" rIns="91440" bIns="45720" rtlCol="0" anchor="b">
            <a:normAutofit fontScale="60000" lnSpcReduction="20000"/>
          </a:bodyPr>
          <a:lstStyle/>
          <a:p>
            <a:pPr marL="0" indent="0">
              <a:buNone/>
            </a:pPr>
            <a:r>
              <a:rPr lang="nb-NO" sz="2800" b="0" i="0" dirty="0">
                <a:solidFill>
                  <a:srgbClr val="424D6C"/>
                </a:solidFill>
                <a:effectLst/>
                <a:latin typeface="Spectral"/>
              </a:rPr>
              <a:t>Sommeren 2021 har vi fått utviklet vi en kunstinstallasjon (fysisk sanseport) og en nettside (digital sanseport). Den fysiske sanseporten er utarbeidet av Alvin Jensvold og BAMEK. Den digitale sanseporten er utviklet av Riktig Spor. </a:t>
            </a:r>
          </a:p>
          <a:p>
            <a:pPr marL="0" indent="0">
              <a:buNone/>
            </a:pPr>
            <a:r>
              <a:rPr lang="nb-NO" sz="2800" b="0" i="0" dirty="0">
                <a:solidFill>
                  <a:srgbClr val="424D6C"/>
                </a:solidFill>
                <a:effectLst/>
                <a:latin typeface="Spectral"/>
              </a:rPr>
              <a:t>Det er også utviklet to undervisningsoppgaver til grunnskole og videregående skole som går på bærekraftsmålene, klima- og miljøbevissthet, naturglede og respekt for naturen.</a:t>
            </a:r>
            <a:endParaRPr lang="en-US" sz="6000" kern="1200" dirty="0">
              <a:solidFill>
                <a:schemeClr val="tx1"/>
              </a:solidFill>
              <a:latin typeface="+mj-lt"/>
              <a:ea typeface="+mj-ea"/>
              <a:cs typeface="+mj-cs"/>
            </a:endParaRPr>
          </a:p>
        </p:txBody>
      </p:sp>
      <p:pic>
        <p:nvPicPr>
          <p:cNvPr id="12" name="Bilde 11">
            <a:extLst>
              <a:ext uri="{FF2B5EF4-FFF2-40B4-BE49-F238E27FC236}">
                <a16:creationId xmlns:a16="http://schemas.microsoft.com/office/drawing/2014/main" id="{3CE75C7C-26D3-4963-9D6B-6C8A11359C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1502" y="6261405"/>
            <a:ext cx="1340498" cy="596595"/>
          </a:xfrm>
          <a:prstGeom prst="rect">
            <a:avLst/>
          </a:prstGeom>
        </p:spPr>
      </p:pic>
    </p:spTree>
    <p:extLst>
      <p:ext uri="{BB962C8B-B14F-4D97-AF65-F5344CB8AC3E}">
        <p14:creationId xmlns:p14="http://schemas.microsoft.com/office/powerpoint/2010/main" val="2308838319"/>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D97DB9-1A43-4732-87FF-0AD0AEA19E01}"/>
              </a:ext>
            </a:extLst>
          </p:cNvPr>
          <p:cNvSpPr>
            <a:spLocks noGrp="1"/>
          </p:cNvSpPr>
          <p:nvPr>
            <p:ph type="title"/>
          </p:nvPr>
        </p:nvSpPr>
        <p:spPr>
          <a:xfrm>
            <a:off x="4965430" y="629268"/>
            <a:ext cx="6586491" cy="1286160"/>
          </a:xfrm>
        </p:spPr>
        <p:txBody>
          <a:bodyPr anchor="b">
            <a:normAutofit/>
          </a:bodyPr>
          <a:lstStyle/>
          <a:p>
            <a:r>
              <a:rPr lang="nb-NO" sz="4100"/>
              <a:t>Stetinden som inspirasjon til Sanseporten</a:t>
            </a:r>
          </a:p>
        </p:txBody>
      </p:sp>
      <p:sp>
        <p:nvSpPr>
          <p:cNvPr id="3" name="Plassholder for innhold 2">
            <a:extLst>
              <a:ext uri="{FF2B5EF4-FFF2-40B4-BE49-F238E27FC236}">
                <a16:creationId xmlns:a16="http://schemas.microsoft.com/office/drawing/2014/main" id="{BCEA6728-4EFA-4725-8F17-CED1D126B9B2}"/>
              </a:ext>
            </a:extLst>
          </p:cNvPr>
          <p:cNvSpPr>
            <a:spLocks noGrp="1"/>
          </p:cNvSpPr>
          <p:nvPr>
            <p:ph idx="1"/>
          </p:nvPr>
        </p:nvSpPr>
        <p:spPr>
          <a:xfrm>
            <a:off x="4965431" y="2438400"/>
            <a:ext cx="6586489" cy="3785419"/>
          </a:xfrm>
        </p:spPr>
        <p:txBody>
          <a:bodyPr>
            <a:normAutofit/>
          </a:bodyPr>
          <a:lstStyle/>
          <a:p>
            <a:r>
              <a:rPr lang="nb-NO" sz="1900" i="1"/>
              <a:t>Norges nasjonalfjell, Narviks kommunevåpen, mytologi, et klatrefjell, et hellig fjell, et natursted, en reisemålsattraksjon, et karakteristisk seilingsmerke, et yndet fotomotiv, Stáddá, tindebestigning, 1396 moh, kan ses fra minst syv prestegjeld, også kalt ambolten, et landemerke, et fredet samisk kulturminne, et fjell i Narvik kommune.</a:t>
            </a:r>
          </a:p>
          <a:p>
            <a:r>
              <a:rPr lang="nb-NO" sz="1900"/>
              <a:t>Gjennom Stetinderklæringen, som innehar veldig mange av FNs 17 bærekraftsmål, ønsker vi at Stetinden – nettopp igjennom sine egenskaper og historie, skal bidra til bærekraftig utvikling.</a:t>
            </a:r>
          </a:p>
          <a:p>
            <a:r>
              <a:rPr lang="nb-NO" sz="1900"/>
              <a:t>Samtidig ønsker vi å bringe fjellet nærmere deg, vi ønsker å inspirere, utfordre sansene og nysgjerrigheten din – og bidra til refleksjon og ettertanke.  </a:t>
            </a:r>
          </a:p>
        </p:txBody>
      </p:sp>
      <p:pic>
        <p:nvPicPr>
          <p:cNvPr id="5" name="Bilde 4" descr="Et bilde som inneholder fjell, himmel, utendørs, natur&#10;&#10;Automatisk generert beskrivelse">
            <a:extLst>
              <a:ext uri="{FF2B5EF4-FFF2-40B4-BE49-F238E27FC236}">
                <a16:creationId xmlns:a16="http://schemas.microsoft.com/office/drawing/2014/main" id="{EF88DD3F-0410-44AD-8E04-FDDB5755AB6E}"/>
              </a:ext>
            </a:extLst>
          </p:cNvPr>
          <p:cNvPicPr>
            <a:picLocks noChangeAspect="1"/>
          </p:cNvPicPr>
          <p:nvPr/>
        </p:nvPicPr>
        <p:blipFill rotWithShape="1">
          <a:blip r:embed="rId2">
            <a:extLst>
              <a:ext uri="{28A0092B-C50C-407E-A947-70E740481C1C}">
                <a14:useLocalDpi xmlns:a14="http://schemas.microsoft.com/office/drawing/2010/main" val="0"/>
              </a:ext>
            </a:extLst>
          </a:blip>
          <a:srcRect l="20321" r="21379"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EEADB"/>
            </a:solidFill>
          </a:ln>
        </p:spPr>
        <p:style>
          <a:lnRef idx="1">
            <a:schemeClr val="accent1"/>
          </a:lnRef>
          <a:fillRef idx="0">
            <a:schemeClr val="accent1"/>
          </a:fillRef>
          <a:effectRef idx="0">
            <a:schemeClr val="accent1"/>
          </a:effectRef>
          <a:fontRef idx="minor">
            <a:schemeClr val="tx1"/>
          </a:fontRef>
        </p:style>
      </p:cxnSp>
      <p:pic>
        <p:nvPicPr>
          <p:cNvPr id="7" name="Bilde 6">
            <a:extLst>
              <a:ext uri="{FF2B5EF4-FFF2-40B4-BE49-F238E27FC236}">
                <a16:creationId xmlns:a16="http://schemas.microsoft.com/office/drawing/2014/main" id="{1D362412-67D5-4217-A365-D5FAD2EA9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750" y="6261405"/>
            <a:ext cx="1340498" cy="596595"/>
          </a:xfrm>
          <a:prstGeom prst="rect">
            <a:avLst/>
          </a:prstGeom>
        </p:spPr>
      </p:pic>
    </p:spTree>
    <p:extLst>
      <p:ext uri="{BB962C8B-B14F-4D97-AF65-F5344CB8AC3E}">
        <p14:creationId xmlns:p14="http://schemas.microsoft.com/office/powerpoint/2010/main" val="488508311"/>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76F341C3-6415-48FD-8A67-8B0231623C2B}"/>
              </a:ext>
            </a:extLst>
          </p:cNvPr>
          <p:cNvPicPr>
            <a:picLocks noGrp="1" noChangeAspect="1"/>
          </p:cNvPicPr>
          <p:nvPr>
            <p:ph idx="1"/>
          </p:nvPr>
        </p:nvPicPr>
        <p:blipFill>
          <a:blip r:embed="rId3"/>
          <a:stretch>
            <a:fillRect/>
          </a:stretch>
        </p:blipFill>
        <p:spPr>
          <a:xfrm>
            <a:off x="3324394" y="643466"/>
            <a:ext cx="5543211" cy="5571067"/>
          </a:xfrm>
          <a:prstGeom prst="rect">
            <a:avLst/>
          </a:prstGeom>
        </p:spPr>
      </p:pic>
      <p:pic>
        <p:nvPicPr>
          <p:cNvPr id="6" name="Bilde 5">
            <a:extLst>
              <a:ext uri="{FF2B5EF4-FFF2-40B4-BE49-F238E27FC236}">
                <a16:creationId xmlns:a16="http://schemas.microsoft.com/office/drawing/2014/main" id="{E0833032-7356-402F-9803-64EF7A0A3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1502" y="6261405"/>
            <a:ext cx="1340498" cy="596595"/>
          </a:xfrm>
          <a:prstGeom prst="rect">
            <a:avLst/>
          </a:prstGeom>
        </p:spPr>
      </p:pic>
    </p:spTree>
    <p:extLst>
      <p:ext uri="{BB962C8B-B14F-4D97-AF65-F5344CB8AC3E}">
        <p14:creationId xmlns:p14="http://schemas.microsoft.com/office/powerpoint/2010/main" val="1399865252"/>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lassholder for innhold 6">
            <a:extLst>
              <a:ext uri="{FF2B5EF4-FFF2-40B4-BE49-F238E27FC236}">
                <a16:creationId xmlns:a16="http://schemas.microsoft.com/office/drawing/2014/main" id="{2E7B95A6-E92B-4C93-8981-A5FA93AD18E6}"/>
              </a:ext>
            </a:extLst>
          </p:cNvPr>
          <p:cNvPicPr>
            <a:picLocks noGrp="1" noChangeAspect="1"/>
          </p:cNvPicPr>
          <p:nvPr>
            <p:ph idx="1"/>
          </p:nvPr>
        </p:nvPicPr>
        <p:blipFill rotWithShape="1">
          <a:blip r:embed="rId3"/>
          <a:srcRect t="24001"/>
          <a:stretch/>
        </p:blipFill>
        <p:spPr>
          <a:xfrm>
            <a:off x="20" y="1282"/>
            <a:ext cx="12191980" cy="6856718"/>
          </a:xfrm>
          <a:prstGeom prst="rect">
            <a:avLst/>
          </a:prstGeom>
        </p:spPr>
      </p:pic>
      <p:sp>
        <p:nvSpPr>
          <p:cNvPr id="4" name="AutoShape 8">
            <a:extLst>
              <a:ext uri="{FF2B5EF4-FFF2-40B4-BE49-F238E27FC236}">
                <a16:creationId xmlns:a16="http://schemas.microsoft.com/office/drawing/2014/main" id="{2E76B983-9F3E-4EB8-AAF0-B9F383C4988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5" name="Bilde 4">
            <a:extLst>
              <a:ext uri="{FF2B5EF4-FFF2-40B4-BE49-F238E27FC236}">
                <a16:creationId xmlns:a16="http://schemas.microsoft.com/office/drawing/2014/main" id="{C6172079-56D7-4E7F-8762-1BB520311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1502" y="6261405"/>
            <a:ext cx="1340498" cy="596595"/>
          </a:xfrm>
          <a:prstGeom prst="rect">
            <a:avLst/>
          </a:prstGeom>
        </p:spPr>
      </p:pic>
    </p:spTree>
    <p:extLst>
      <p:ext uri="{BB962C8B-B14F-4D97-AF65-F5344CB8AC3E}">
        <p14:creationId xmlns:p14="http://schemas.microsoft.com/office/powerpoint/2010/main" val="4058476598"/>
      </p:ext>
    </p:extLst>
  </p:cSld>
  <p:clrMapOvr>
    <a:masterClrMapping/>
  </p:clrMapOvr>
  <mc:AlternateContent xmlns:mc="http://schemas.openxmlformats.org/markup-compatibility/2006">
    <mc:Choice xmlns:p14="http://schemas.microsoft.com/office/powerpoint/2010/main" Requires="p14">
      <p:transition spd="slow" p14:dur="2250">
        <p14:prism isContent="1"/>
      </p:transition>
    </mc:Choice>
    <mc:Fallback>
      <p:transition spd="slow">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arentFolderElements xmlns="3f6da609-7717-41e9-8131-1e6df33dffb7">
      <Value>24</Value>
    </ParentFolderElements>
    <ConversationIndex xmlns="470d0c0e-e324-4365-bafc-3ba346332c56" xsi:nil="true"/>
    <DocumentDescription xmlns="470d0c0e-e324-4365-bafc-3ba346332c56" xsi:nil="true"/>
    <DocLink xmlns="470d0c0e-e324-4365-bafc-3ba346332c56" xsi:nil="true"/>
    <DocumentType xmlns="470d0c0e-e324-4365-bafc-3ba346332c56" xsi:nil="true"/>
    <ContactPersonCompanyID xmlns="470d0c0e-e324-4365-bafc-3ba346332c56" xsi:nil="true"/>
    <Direction xmlns="470d0c0e-e324-4365-bafc-3ba346332c56" xsi:nil="true"/>
    <j5c4c69bb9084d05a411af1abfa97682 xmlns="470d0c0e-e324-4365-bafc-3ba346332c56">
      <Terms xmlns="http://schemas.microsoft.com/office/infopath/2007/PartnerControls"/>
    </j5c4c69bb9084d05a411af1abfa97682>
    <ConversationID xmlns="470d0c0e-e324-4365-bafc-3ba346332c56" xsi:nil="true"/>
    <EmailPreview xmlns="470d0c0e-e324-4365-bafc-3ba346332c56" xsi:nil="true"/>
    <ContactPerson xmlns="470d0c0e-e324-4365-bafc-3ba346332c56" xsi:nil="true"/>
    <MailDate xmlns="470d0c0e-e324-4365-bafc-3ba346332c56" xsi:nil="true"/>
    <ContactPersonCompany xmlns="470d0c0e-e324-4365-bafc-3ba346332c56" xsi:nil="true"/>
    <SiteNo xmlns="470d0c0e-e324-4365-bafc-3ba346332c56" xsi:nil="true"/>
    <ContactPersonID xmlns="470d0c0e-e324-4365-bafc-3ba346332c56" xsi:nil="true"/>
    <TaxCatchAll xmlns="470d0c0e-e324-4365-bafc-3ba346332c56" xsi:nil="true"/>
    <ConversationTopic xmlns="470d0c0e-e324-4365-bafc-3ba346332c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osjektdokument" ma:contentTypeID="0x010100BE9A270658C5964682279595ABEEB02700B8075D1F7D83B04387E4F991D1A992F1" ma:contentTypeVersion="6" ma:contentTypeDescription="Opprett et nytt dokument." ma:contentTypeScope="" ma:versionID="47efb8ab32213936b4ad5dc8345cda17">
  <xsd:schema xmlns:xsd="http://www.w3.org/2001/XMLSchema" xmlns:xs="http://www.w3.org/2001/XMLSchema" xmlns:p="http://schemas.microsoft.com/office/2006/metadata/properties" xmlns:ns2="470d0c0e-e324-4365-bafc-3ba346332c56" xmlns:ns3="3f6da609-7717-41e9-8131-1e6df33dffb7" xmlns:ns4="2bc02c39-439f-4bba-aefa-d769b19b3d03" targetNamespace="http://schemas.microsoft.com/office/2006/metadata/properties" ma:root="true" ma:fieldsID="05f4cda2f45da1bd4f567f32cb8fa99d" ns2:_="" ns3:_="" ns4:_="">
    <xsd:import namespace="470d0c0e-e324-4365-bafc-3ba346332c56"/>
    <xsd:import namespace="3f6da609-7717-41e9-8131-1e6df33dffb7"/>
    <xsd:import namespace="2bc02c39-439f-4bba-aefa-d769b19b3d03"/>
    <xsd:element name="properties">
      <xsd:complexType>
        <xsd:sequence>
          <xsd:element name="documentManagement">
            <xsd:complexType>
              <xsd:all>
                <xsd:element ref="ns2:j5c4c69bb9084d05a411af1abfa97682" minOccurs="0"/>
                <xsd:element ref="ns2:TaxCatchAll" minOccurs="0"/>
                <xsd:element ref="ns2:TaxCatchAllLabel" minOccurs="0"/>
                <xsd:element ref="ns2:DocumentType" minOccurs="0"/>
                <xsd:element ref="ns2:ContactPerson" minOccurs="0"/>
                <xsd:element ref="ns2:ContactPersonCompany" minOccurs="0"/>
                <xsd:element ref="ns2:ContactPersonCompanyID" minOccurs="0"/>
                <xsd:element ref="ns2:ContactPersonID" minOccurs="0"/>
                <xsd:element ref="ns2:DocumentDescription" minOccurs="0"/>
                <xsd:element ref="ns2:MailDate" minOccurs="0"/>
                <xsd:element ref="ns2:Direction" minOccurs="0"/>
                <xsd:element ref="ns2:DocLink" minOccurs="0"/>
                <xsd:element ref="ns2:ConversationIndex" minOccurs="0"/>
                <xsd:element ref="ns2:ConversationID" minOccurs="0"/>
                <xsd:element ref="ns2:ConversationTopic" minOccurs="0"/>
                <xsd:element ref="ns2:SiteNo" minOccurs="0"/>
                <xsd:element ref="ns2:EmailPreview" minOccurs="0"/>
                <xsd:element ref="ns3:ParentFolderElement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d0c0e-e324-4365-bafc-3ba346332c56" elementFormDefault="qualified">
    <xsd:import namespace="http://schemas.microsoft.com/office/2006/documentManagement/types"/>
    <xsd:import namespace="http://schemas.microsoft.com/office/infopath/2007/PartnerControls"/>
    <xsd:element name="j5c4c69bb9084d05a411af1abfa97682" ma:index="8" nillable="true" ma:taxonomy="true" ma:internalName="j5c4c69bb9084d05a411af1abfa97682" ma:taxonomyFieldName="DocumentContent" ma:displayName="Dokumentinnhold" ma:fieldId="{35c4c69b-b908-4d05-a411-af1abfa97682}" ma:sspId="aabbd538-0334-49c0-86f9-19ddd63d7aa7" ma:termSetId="2943a677-bb7b-4477-9f64-35a74230692c" ma:anchorId="066a3665-fe06-4dce-a567-5b53eb3d5d47" ma:open="false" ma:isKeyword="false">
      <xsd:complexType>
        <xsd:sequence>
          <xsd:element ref="pc:Terms" minOccurs="0" maxOccurs="1"/>
        </xsd:sequence>
      </xsd:complexType>
    </xsd:element>
    <xsd:element name="TaxCatchAll" ma:index="9" nillable="true" ma:displayName="Taxonomy Catch All Column" ma:hidden="true" ma:list="{0967d38a-64a3-40b3-b535-1811cc10d322}" ma:internalName="TaxCatchAll" ma:showField="CatchAllData" ma:web="470d0c0e-e324-4365-bafc-3ba346332c5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967d38a-64a3-40b3-b535-1811cc10d322}" ma:internalName="TaxCatchAllLabel" ma:readOnly="true" ma:showField="CatchAllDataLabel" ma:web="470d0c0e-e324-4365-bafc-3ba346332c56">
      <xsd:complexType>
        <xsd:complexContent>
          <xsd:extension base="dms:MultiChoiceLookup">
            <xsd:sequence>
              <xsd:element name="Value" type="dms:Lookup" maxOccurs="unbounded" minOccurs="0" nillable="true"/>
            </xsd:sequence>
          </xsd:extension>
        </xsd:complexContent>
      </xsd:complexType>
    </xsd:element>
    <xsd:element name="DocumentType" ma:index="12" nillable="true" ma:displayName="Dokumenttype" ma:internalName="DocumentType">
      <xsd:simpleType>
        <xsd:restriction base="dms:Choice">
          <xsd:enumeration value="E-post"/>
          <xsd:enumeration value="Dokument"/>
          <xsd:enumeration value="Regneark"/>
          <xsd:enumeration value="PDF"/>
          <xsd:enumeration value="Presentasjon"/>
          <xsd:enumeration value="Bilde"/>
          <xsd:enumeration value="Skjema"/>
          <xsd:enumeration value="Tegning"/>
        </xsd:restriction>
      </xsd:simpleType>
    </xsd:element>
    <xsd:element name="ContactPerson" ma:index="13" nillable="true" ma:displayName="Kontaktperson" ma:internalName="ContactPerson">
      <xsd:simpleType>
        <xsd:restriction base="dms:Text"/>
      </xsd:simpleType>
    </xsd:element>
    <xsd:element name="ContactPersonCompany" ma:index="14" nillable="true" ma:displayName="Kontaktperson selskap" ma:internalName="ContactPersonCompany">
      <xsd:simpleType>
        <xsd:restriction base="dms:Text"/>
      </xsd:simpleType>
    </xsd:element>
    <xsd:element name="ContactPersonCompanyID" ma:index="15" nillable="true" ma:displayName="Kontaktperson selskap ID" ma:internalName="ContactPersonCompanyID">
      <xsd:simpleType>
        <xsd:restriction base="dms:Text"/>
      </xsd:simpleType>
    </xsd:element>
    <xsd:element name="ContactPersonID" ma:index="16" nillable="true" ma:displayName="Kontaktperson ID" ma:internalName="ContactPersonID">
      <xsd:simpleType>
        <xsd:restriction base="dms:Text"/>
      </xsd:simpleType>
    </xsd:element>
    <xsd:element name="DocumentDescription" ma:index="17" nillable="true" ma:displayName="Dokumentbeskrivelse" ma:internalName="DocumentDescription">
      <xsd:simpleType>
        <xsd:restriction base="dms:Note"/>
      </xsd:simpleType>
    </xsd:element>
    <xsd:element name="MailDate" ma:index="18" nillable="true" ma:displayName="E-post dato" ma:format="DateTime" ma:internalName="MailDate">
      <xsd:simpleType>
        <xsd:restriction base="dms:DateTime"/>
      </xsd:simpleType>
    </xsd:element>
    <xsd:element name="Direction" ma:index="19" nillable="true" ma:displayName="E-postretning" ma:internalName="Direction">
      <xsd:simpleType>
        <xsd:restriction base="dms:Choice">
          <xsd:enumeration value="Inngående"/>
          <xsd:enumeration value="Utgående"/>
        </xsd:restriction>
      </xsd:simpleType>
    </xsd:element>
    <xsd:element name="DocLink" ma:index="20" nillable="true" ma:displayName="Dokumentlink" ma:internalName="DocLink">
      <xsd:simpleType>
        <xsd:restriction base="dms:Note"/>
      </xsd:simpleType>
    </xsd:element>
    <xsd:element name="ConversationIndex" ma:index="21" nillable="true" ma:displayName="ConversationIndex" ma:internalName="ConversationIndex">
      <xsd:simpleType>
        <xsd:restriction base="dms:Text"/>
      </xsd:simpleType>
    </xsd:element>
    <xsd:element name="ConversationID" ma:index="22" nillable="true" ma:displayName="Samtale" ma:internalName="ConversationID">
      <xsd:simpleType>
        <xsd:restriction base="dms:Text"/>
      </xsd:simpleType>
    </xsd:element>
    <xsd:element name="ConversationTopic" ma:index="23" nillable="true" ma:displayName="Samtale emne" ma:internalName="ConversationTopic">
      <xsd:simpleType>
        <xsd:restriction base="dms:Text"/>
      </xsd:simpleType>
    </xsd:element>
    <xsd:element name="SiteNo" ma:index="24" nillable="true" ma:displayName="Prosjekt nr" ma:internalName="SiteNo">
      <xsd:simpleType>
        <xsd:restriction base="dms:Text"/>
      </xsd:simpleType>
    </xsd:element>
    <xsd:element name="EmailPreview" ma:index="25" nillable="true" ma:displayName="EmailPreview" ma:internalName="EmailPreview">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6da609-7717-41e9-8131-1e6df33dffb7" elementFormDefault="qualified">
    <xsd:import namespace="http://schemas.microsoft.com/office/2006/documentManagement/types"/>
    <xsd:import namespace="http://schemas.microsoft.com/office/infopath/2007/PartnerControls"/>
    <xsd:element name="ParentFolderElements" ma:index="26" nillable="true" ma:displayName="Mapperelasjoner" ma:list="{e8b9cb32-3230-4eae-9069-e4612fca4e41}" ma:internalName="ParentFolderElements" ma:showField="Title" ma:web="{3f6da609-7717-41e9-8131-1e6df33dff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bc02c39-439f-4bba-aefa-d769b19b3d03"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3C8AF0-6F84-4978-8409-A9703702D0D7}">
  <ds:schemaRefs>
    <ds:schemaRef ds:uri="http://schemas.microsoft.com/office/2006/documentManagement/types"/>
    <ds:schemaRef ds:uri="http://purl.org/dc/dcmitype/"/>
    <ds:schemaRef ds:uri="http://purl.org/dc/elements/1.1/"/>
    <ds:schemaRef ds:uri="http://schemas.microsoft.com/office/2006/metadata/properties"/>
    <ds:schemaRef ds:uri="2bc02c39-439f-4bba-aefa-d769b19b3d03"/>
    <ds:schemaRef ds:uri="http://schemas.openxmlformats.org/package/2006/metadata/core-properties"/>
    <ds:schemaRef ds:uri="3f6da609-7717-41e9-8131-1e6df33dffb7"/>
    <ds:schemaRef ds:uri="http://www.w3.org/XML/1998/namespace"/>
    <ds:schemaRef ds:uri="http://schemas.microsoft.com/office/infopath/2007/PartnerControls"/>
    <ds:schemaRef ds:uri="470d0c0e-e324-4365-bafc-3ba346332c56"/>
    <ds:schemaRef ds:uri="http://purl.org/dc/terms/"/>
  </ds:schemaRefs>
</ds:datastoreItem>
</file>

<file path=customXml/itemProps2.xml><?xml version="1.0" encoding="utf-8"?>
<ds:datastoreItem xmlns:ds="http://schemas.openxmlformats.org/officeDocument/2006/customXml" ds:itemID="{3730A331-FC7B-4C68-8E23-687FFFFA3096}">
  <ds:schemaRefs>
    <ds:schemaRef ds:uri="http://schemas.microsoft.com/sharepoint/v3/contenttype/forms"/>
  </ds:schemaRefs>
</ds:datastoreItem>
</file>

<file path=customXml/itemProps3.xml><?xml version="1.0" encoding="utf-8"?>
<ds:datastoreItem xmlns:ds="http://schemas.openxmlformats.org/officeDocument/2006/customXml" ds:itemID="{2EDD1B2E-D865-489A-A545-B53B4FC8B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0d0c0e-e324-4365-bafc-3ba346332c56"/>
    <ds:schemaRef ds:uri="3f6da609-7717-41e9-8131-1e6df33dffb7"/>
    <ds:schemaRef ds:uri="2bc02c39-439f-4bba-aefa-d769b19b3d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TotalTime>
  <Words>293</Words>
  <Application>Microsoft Office PowerPoint</Application>
  <PresentationFormat>Widescreen</PresentationFormat>
  <Paragraphs>19</Paragraphs>
  <Slides>7</Slides>
  <Notes>3</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7</vt:i4>
      </vt:variant>
    </vt:vector>
  </HeadingPairs>
  <TitlesOfParts>
    <vt:vector size="13" baseType="lpstr">
      <vt:lpstr>Spectral</vt:lpstr>
      <vt:lpstr>Rajdhani</vt:lpstr>
      <vt:lpstr>Arial</vt:lpstr>
      <vt:lpstr>Calibri</vt:lpstr>
      <vt:lpstr>Calibri Light</vt:lpstr>
      <vt:lpstr>Office-tema</vt:lpstr>
      <vt:lpstr>PowerPoint-presentasjon</vt:lpstr>
      <vt:lpstr>Prosjektet</vt:lpstr>
      <vt:lpstr>Sanseport</vt:lpstr>
      <vt:lpstr>Sanseporten sensestetind.no</vt:lpstr>
      <vt:lpstr>Stetinden som inspirasjon til Sanseporten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Ann-Hege Lund</dc:creator>
  <cp:lastModifiedBy>Ann-Hege Lund</cp:lastModifiedBy>
  <cp:revision>1</cp:revision>
  <dcterms:created xsi:type="dcterms:W3CDTF">2021-12-02T07:22:06Z</dcterms:created>
  <dcterms:modified xsi:type="dcterms:W3CDTF">2021-12-02T08:53:45Z</dcterms:modified>
</cp:coreProperties>
</file>